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>
        <p:scale>
          <a:sx n="75" d="100"/>
          <a:sy n="75" d="100"/>
        </p:scale>
        <p:origin x="31" y="2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458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509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91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051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010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363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97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150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135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6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1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ED22-72DD-4509-817F-1B400D801C3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0C1A-A130-4095-B38B-D5EF0D5872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41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oodle.vobs.at/maturawiki" TargetMode="External"/><Relationship Id="rId4" Type="http://schemas.openxmlformats.org/officeDocument/2006/relationships/hyperlink" Target="http://matura.vobs.a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vobs.at/maturawik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9484" y="3347029"/>
            <a:ext cx="5033084" cy="409080"/>
          </a:xfrm>
        </p:spPr>
        <p:txBody>
          <a:bodyPr>
            <a:normAutofit/>
          </a:bodyPr>
          <a:lstStyle/>
          <a:p>
            <a:r>
              <a:rPr lang="de-AT" sz="2000" dirty="0">
                <a:solidFill>
                  <a:srgbClr val="0618FF"/>
                </a:solidFill>
              </a:rPr>
              <a:t>matura.vobs.at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6627459" y="3347029"/>
            <a:ext cx="5033084" cy="40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>
                <a:solidFill>
                  <a:srgbClr val="0618FF"/>
                </a:solidFill>
              </a:rPr>
              <a:t>moodle.vobs.at/</a:t>
            </a:r>
            <a:r>
              <a:rPr lang="de-AT" sz="2000" dirty="0" err="1">
                <a:solidFill>
                  <a:srgbClr val="0618FF"/>
                </a:solidFill>
              </a:rPr>
              <a:t>maturawiki</a:t>
            </a:r>
            <a:endParaRPr lang="de-AT" sz="2000" dirty="0">
              <a:solidFill>
                <a:srgbClr val="0618FF"/>
              </a:solidFill>
            </a:endParaRPr>
          </a:p>
        </p:txBody>
      </p:sp>
      <p:sp>
        <p:nvSpPr>
          <p:cNvPr id="16" name="Untertitel 2"/>
          <p:cNvSpPr txBox="1">
            <a:spLocks/>
          </p:cNvSpPr>
          <p:nvPr/>
        </p:nvSpPr>
        <p:spPr>
          <a:xfrm>
            <a:off x="2179713" y="5269460"/>
            <a:ext cx="8336434" cy="40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3000" dirty="0">
                <a:solidFill>
                  <a:schemeClr val="bg1"/>
                </a:solidFill>
              </a:rPr>
              <a:t>Lernen | Verstehen |Üben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91"/>
          <a:stretch/>
        </p:blipFill>
        <p:spPr>
          <a:xfrm>
            <a:off x="720435" y="1323531"/>
            <a:ext cx="5240843" cy="1370569"/>
          </a:xfrm>
          <a:prstGeom prst="rect">
            <a:avLst/>
          </a:prstGeom>
          <a:effectLst>
            <a:glow rad="254000">
              <a:schemeClr val="accent1">
                <a:lumMod val="40000"/>
                <a:lumOff val="60000"/>
                <a:alpha val="49000"/>
              </a:schemeClr>
            </a:glow>
          </a:effectLst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47" y="1318908"/>
            <a:ext cx="5240843" cy="2030204"/>
          </a:xfrm>
          <a:prstGeom prst="rect">
            <a:avLst/>
          </a:prstGeom>
          <a:solidFill>
            <a:schemeClr val="bg1">
              <a:alpha val="42000"/>
            </a:schemeClr>
          </a:solidFill>
          <a:effectLst>
            <a:softEdge rad="0"/>
          </a:effectLst>
        </p:spPr>
      </p:pic>
      <p:sp>
        <p:nvSpPr>
          <p:cNvPr id="2" name="Textfeld 1"/>
          <p:cNvSpPr txBox="1"/>
          <p:nvPr/>
        </p:nvSpPr>
        <p:spPr>
          <a:xfrm>
            <a:off x="29497" y="898804"/>
            <a:ext cx="5469965" cy="2130723"/>
          </a:xfrm>
          <a:prstGeom prst="rect">
            <a:avLst/>
          </a:prstGeom>
          <a:noFill/>
          <a:effectLst>
            <a:glow>
              <a:schemeClr val="accent1">
                <a:lumMod val="20000"/>
                <a:lumOff val="80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20" name="Interaktive Schaltfläche: Leer 19">
            <a:hlinkClick r:id="" action="ppaction://noaction" highlightClick="1"/>
            <a:hlinkHover r:id="rId3" action="ppaction://hlinksldjump"/>
          </p:cNvPr>
          <p:cNvSpPr/>
          <p:nvPr/>
        </p:nvSpPr>
        <p:spPr>
          <a:xfrm>
            <a:off x="443345" y="4562764"/>
            <a:ext cx="11332245" cy="64654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Interaktive Schaltfläche: Leer 3">
            <a:hlinkClick r:id="rId4" highlightClick="1"/>
          </p:cNvPr>
          <p:cNvSpPr/>
          <p:nvPr/>
        </p:nvSpPr>
        <p:spPr>
          <a:xfrm>
            <a:off x="508000" y="3269673"/>
            <a:ext cx="5153891" cy="5541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Interaktive Schaltfläche: Leer 23">
            <a:hlinkClick r:id="rId5" highlightClick="1"/>
          </p:cNvPr>
          <p:cNvSpPr/>
          <p:nvPr/>
        </p:nvSpPr>
        <p:spPr>
          <a:xfrm>
            <a:off x="6350016" y="3311241"/>
            <a:ext cx="5153891" cy="5541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Interaktive Schaltfläche: Leer 25">
            <a:hlinkClick r:id="rId4" highlightClick="1"/>
          </p:cNvPr>
          <p:cNvSpPr/>
          <p:nvPr/>
        </p:nvSpPr>
        <p:spPr>
          <a:xfrm>
            <a:off x="798950" y="3320477"/>
            <a:ext cx="5153891" cy="5541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637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9484" y="3347029"/>
            <a:ext cx="5033084" cy="409080"/>
          </a:xfrm>
        </p:spPr>
        <p:txBody>
          <a:bodyPr>
            <a:normAutofit/>
          </a:bodyPr>
          <a:lstStyle/>
          <a:p>
            <a:r>
              <a:rPr lang="de-AT" sz="2000" dirty="0">
                <a:solidFill>
                  <a:srgbClr val="0618FF"/>
                </a:solidFill>
              </a:rPr>
              <a:t>matura.vobs.at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6627459" y="3347029"/>
            <a:ext cx="5033084" cy="40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>
                <a:solidFill>
                  <a:srgbClr val="0618FF"/>
                </a:solidFill>
              </a:rPr>
              <a:t>moodle.vobs.at/</a:t>
            </a:r>
            <a:r>
              <a:rPr lang="de-AT" sz="2000" dirty="0" err="1">
                <a:solidFill>
                  <a:srgbClr val="0618FF"/>
                </a:solidFill>
              </a:rPr>
              <a:t>maturawiki</a:t>
            </a:r>
            <a:endParaRPr lang="de-AT" sz="2000" dirty="0">
              <a:solidFill>
                <a:srgbClr val="0618FF"/>
              </a:solidFill>
            </a:endParaRPr>
          </a:p>
        </p:txBody>
      </p:sp>
      <p:sp>
        <p:nvSpPr>
          <p:cNvPr id="16" name="Untertitel 2"/>
          <p:cNvSpPr txBox="1">
            <a:spLocks/>
          </p:cNvSpPr>
          <p:nvPr/>
        </p:nvSpPr>
        <p:spPr>
          <a:xfrm>
            <a:off x="1927783" y="5294220"/>
            <a:ext cx="8336434" cy="40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3000" dirty="0">
                <a:solidFill>
                  <a:schemeClr val="bg1"/>
                </a:solidFill>
              </a:rPr>
              <a:t>Überprüfen | Kompetenzen sammeln | Bewerten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91"/>
          <a:stretch/>
        </p:blipFill>
        <p:spPr>
          <a:xfrm>
            <a:off x="720435" y="1323531"/>
            <a:ext cx="5240843" cy="1370569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47" y="1318908"/>
            <a:ext cx="5240843" cy="2030204"/>
          </a:xfrm>
          <a:prstGeom prst="rect">
            <a:avLst/>
          </a:prstGeom>
          <a:effectLst>
            <a:glow rad="241300">
              <a:schemeClr val="accent1">
                <a:lumMod val="40000"/>
                <a:lumOff val="60000"/>
                <a:alpha val="47000"/>
              </a:schemeClr>
            </a:glow>
          </a:effectLst>
        </p:spPr>
      </p:pic>
      <p:sp>
        <p:nvSpPr>
          <p:cNvPr id="13" name="Textfeld 12"/>
          <p:cNvSpPr txBox="1"/>
          <p:nvPr/>
        </p:nvSpPr>
        <p:spPr>
          <a:xfrm>
            <a:off x="6375700" y="911911"/>
            <a:ext cx="4412374" cy="2182272"/>
          </a:xfrm>
          <a:prstGeom prst="rect">
            <a:avLst/>
          </a:prstGeom>
          <a:noFill/>
          <a:effectLst>
            <a:glow>
              <a:schemeClr val="accent1"/>
            </a:glow>
            <a:softEdge rad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de-DE"/>
            </a:defPPr>
          </a:lstStyle>
          <a:p>
            <a:endParaRPr lang="de-AT" dirty="0"/>
          </a:p>
        </p:txBody>
      </p:sp>
      <p:sp>
        <p:nvSpPr>
          <p:cNvPr id="5" name="Interaktive Schaltfläche: Leer 4">
            <a:hlinkClick r:id="" action="ppaction://noaction" highlightClick="1"/>
            <a:hlinkHover r:id="" action="ppaction://hlinkshowjump?jump=nextslide"/>
          </p:cNvPr>
          <p:cNvSpPr/>
          <p:nvPr/>
        </p:nvSpPr>
        <p:spPr>
          <a:xfrm>
            <a:off x="443345" y="4562763"/>
            <a:ext cx="11217198" cy="63762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5" name="Interaktive Schaltfläche: Leer 14">
            <a:hlinkClick r:id="rId3" highlightClick="1"/>
          </p:cNvPr>
          <p:cNvSpPr/>
          <p:nvPr/>
        </p:nvSpPr>
        <p:spPr>
          <a:xfrm>
            <a:off x="6350016" y="3320477"/>
            <a:ext cx="5153891" cy="5541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60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9484" y="3337793"/>
            <a:ext cx="5033084" cy="409080"/>
          </a:xfrm>
        </p:spPr>
        <p:txBody>
          <a:bodyPr>
            <a:normAutofit/>
          </a:bodyPr>
          <a:lstStyle/>
          <a:p>
            <a:r>
              <a:rPr lang="de-AT" sz="2000" dirty="0">
                <a:solidFill>
                  <a:srgbClr val="0618FF"/>
                </a:solidFill>
              </a:rPr>
              <a:t>matura.vobs.at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6627459" y="3347029"/>
            <a:ext cx="5033084" cy="40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>
                <a:solidFill>
                  <a:srgbClr val="0618FF"/>
                </a:solidFill>
              </a:rPr>
              <a:t>moodle.vobs.at/</a:t>
            </a:r>
            <a:r>
              <a:rPr lang="de-AT" sz="2000" dirty="0" err="1">
                <a:solidFill>
                  <a:srgbClr val="0618FF"/>
                </a:solidFill>
              </a:rPr>
              <a:t>maturawiki</a:t>
            </a:r>
            <a:endParaRPr lang="de-AT" sz="2000" dirty="0">
              <a:solidFill>
                <a:srgbClr val="0618FF"/>
              </a:solidFill>
            </a:endParaRPr>
          </a:p>
        </p:txBody>
      </p:sp>
      <p:sp>
        <p:nvSpPr>
          <p:cNvPr id="16" name="Untertitel 2"/>
          <p:cNvSpPr txBox="1">
            <a:spLocks/>
          </p:cNvSpPr>
          <p:nvPr/>
        </p:nvSpPr>
        <p:spPr>
          <a:xfrm>
            <a:off x="1927783" y="5351134"/>
            <a:ext cx="8336434" cy="40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>
                <a:solidFill>
                  <a:schemeClr val="bg1"/>
                </a:solidFill>
              </a:rPr>
              <a:t>Raimund Porod			HLW Marienberg, Bregenz</a:t>
            </a:r>
          </a:p>
        </p:txBody>
      </p:sp>
      <p:sp>
        <p:nvSpPr>
          <p:cNvPr id="8" name="Interaktive Schaltfläche: Leer 7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138546" y="1061641"/>
            <a:ext cx="5957454" cy="195733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91"/>
          <a:stretch/>
        </p:blipFill>
        <p:spPr>
          <a:xfrm>
            <a:off x="720435" y="1323531"/>
            <a:ext cx="5240843" cy="1370569"/>
          </a:xfrm>
          <a:prstGeom prst="rect">
            <a:avLst/>
          </a:prstGeom>
        </p:spPr>
      </p:pic>
      <p:sp>
        <p:nvSpPr>
          <p:cNvPr id="21" name="Interaktive Schaltfläche: Leer 20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6261646" y="1308306"/>
            <a:ext cx="5513944" cy="243856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47" y="1318908"/>
            <a:ext cx="5240843" cy="2030204"/>
          </a:xfrm>
          <a:prstGeom prst="rect">
            <a:avLst/>
          </a:prstGeom>
        </p:spPr>
      </p:pic>
      <p:sp>
        <p:nvSpPr>
          <p:cNvPr id="12" name="Untertitel 2"/>
          <p:cNvSpPr txBox="1">
            <a:spLocks/>
          </p:cNvSpPr>
          <p:nvPr/>
        </p:nvSpPr>
        <p:spPr>
          <a:xfrm>
            <a:off x="6677248" y="5714653"/>
            <a:ext cx="6021826" cy="578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AT" dirty="0">
                <a:solidFill>
                  <a:schemeClr val="bg1"/>
                </a:solidFill>
              </a:rPr>
              <a:t>PG </a:t>
            </a:r>
            <a:r>
              <a:rPr lang="de-AT" dirty="0" err="1">
                <a:solidFill>
                  <a:schemeClr val="bg1"/>
                </a:solidFill>
              </a:rPr>
              <a:t>Mehrerau</a:t>
            </a:r>
            <a:r>
              <a:rPr lang="de-AT" dirty="0">
                <a:solidFill>
                  <a:schemeClr val="bg1"/>
                </a:solidFill>
              </a:rPr>
              <a:t>,  </a:t>
            </a:r>
            <a:r>
              <a:rPr lang="de-AT" dirty="0" err="1">
                <a:solidFill>
                  <a:schemeClr val="bg1"/>
                </a:solidFill>
              </a:rPr>
              <a:t>BAfEP</a:t>
            </a:r>
            <a:r>
              <a:rPr lang="de-AT" dirty="0">
                <a:solidFill>
                  <a:schemeClr val="bg1"/>
                </a:solidFill>
              </a:rPr>
              <a:t> Feldkirch</a:t>
            </a:r>
          </a:p>
        </p:txBody>
      </p:sp>
    </p:spTree>
    <p:extLst>
      <p:ext uri="{BB962C8B-B14F-4D97-AF65-F5344CB8AC3E}">
        <p14:creationId xmlns:p14="http://schemas.microsoft.com/office/powerpoint/2010/main" val="88533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" t="-2" r="1050" b="3"/>
          <a:stretch/>
        </p:blipFill>
        <p:spPr>
          <a:xfrm>
            <a:off x="3856074" y="640604"/>
            <a:ext cx="8045303" cy="5577315"/>
          </a:xfrm>
          <a:prstGeom prst="rect">
            <a:avLst/>
          </a:prstGeom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de-AT" dirty="0">
                <a:solidFill>
                  <a:srgbClr val="0070C0"/>
                </a:solidFill>
              </a:rPr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151001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6656" y="3343819"/>
            <a:ext cx="5033084" cy="409080"/>
          </a:xfrm>
        </p:spPr>
        <p:txBody>
          <a:bodyPr>
            <a:normAutofit/>
          </a:bodyPr>
          <a:lstStyle/>
          <a:p>
            <a:r>
              <a:rPr lang="de-AT" sz="2000" dirty="0">
                <a:solidFill>
                  <a:srgbClr val="0618FF"/>
                </a:solidFill>
              </a:rPr>
              <a:t>matura.vobs.at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6627459" y="3347029"/>
            <a:ext cx="5033084" cy="40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>
                <a:solidFill>
                  <a:srgbClr val="0618FF"/>
                </a:solidFill>
              </a:rPr>
              <a:t>moodle.vobs.at/</a:t>
            </a:r>
            <a:r>
              <a:rPr lang="de-AT" sz="2000" dirty="0" err="1">
                <a:solidFill>
                  <a:srgbClr val="0618FF"/>
                </a:solidFill>
              </a:rPr>
              <a:t>maturawiki</a:t>
            </a:r>
            <a:endParaRPr lang="de-AT" sz="2000" dirty="0">
              <a:solidFill>
                <a:srgbClr val="0618FF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91"/>
          <a:stretch/>
        </p:blipFill>
        <p:spPr>
          <a:xfrm>
            <a:off x="720435" y="1323531"/>
            <a:ext cx="5240843" cy="1370569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47" y="1318908"/>
            <a:ext cx="5240843" cy="203020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88686" y="4368800"/>
            <a:ext cx="11807371" cy="23005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5" name="Inhaltsplatzhalt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1" t="-1921" r="811" b="-1093"/>
          <a:stretch/>
        </p:blipFill>
        <p:spPr>
          <a:xfrm>
            <a:off x="2252570" y="3887377"/>
            <a:ext cx="1706911" cy="1758367"/>
          </a:xfrm>
          <a:prstGeom prst="rect">
            <a:avLst/>
          </a:prstGeom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817" y="3887376"/>
            <a:ext cx="1758367" cy="175836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0" y="5507858"/>
            <a:ext cx="304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>
                <a:solidFill>
                  <a:srgbClr val="0618FF"/>
                </a:solidFill>
              </a:rPr>
              <a:t>porod@marienberg.at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022771" y="5742845"/>
            <a:ext cx="3051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BN: schueler.3    (3-10)      </a:t>
            </a:r>
          </a:p>
          <a:p>
            <a:r>
              <a:rPr lang="de-AT" sz="2400" dirty="0"/>
              <a:t>PW: Schueler.3!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447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Teamwork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Raimund Porod</dc:creator>
  <cp:lastModifiedBy>Raimund Porod</cp:lastModifiedBy>
  <cp:revision>14</cp:revision>
  <dcterms:created xsi:type="dcterms:W3CDTF">2017-03-20T07:55:12Z</dcterms:created>
  <dcterms:modified xsi:type="dcterms:W3CDTF">2017-03-21T06:03:00Z</dcterms:modified>
</cp:coreProperties>
</file>